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7" r:id="rId5"/>
    <p:sldId id="261" r:id="rId6"/>
    <p:sldId id="256" r:id="rId7"/>
    <p:sldId id="258" r:id="rId8"/>
    <p:sldId id="266" r:id="rId9"/>
    <p:sldId id="262" r:id="rId10"/>
    <p:sldId id="263" r:id="rId11"/>
    <p:sldId id="264" r:id="rId12"/>
    <p:sldId id="26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28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8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70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093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996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41783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6085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682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70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18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151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508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7636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0560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463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1618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7753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379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4712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1311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8401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413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542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836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8882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493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8608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2191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939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594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096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74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4221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318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2963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0359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892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7306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58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7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7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19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54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87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3AF0C-7BA4-403D-8D9B-21D3BF918344}" type="datetimeFigureOut">
              <a:rPr lang="en-US" smtClean="0"/>
              <a:t>12/16/2018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C837-88EA-4B50-8089-203AE3C4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524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0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533367-C864-4445-B12B-7567A161074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A672C6-20ED-40C1-B6B9-23775BA37BB1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971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6BD71-414C-4937-A07B-F1A147A9947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12/16/2018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5AE0D-0EC1-4D85-96D7-53703D5415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5745" y="1332050"/>
            <a:ext cx="8459648" cy="886362"/>
          </a:xfrm>
        </p:spPr>
        <p:txBody>
          <a:bodyPr>
            <a:noAutofit/>
          </a:bodyPr>
          <a:lstStyle/>
          <a:p>
            <a:r>
              <a:rPr lang="en-US" sz="48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Vũ Xuân Thiều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8789" y="2218412"/>
            <a:ext cx="8843364" cy="891970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VỀ DỰ GIỜ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3736" y="3041666"/>
            <a:ext cx="37236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Môn: </a:t>
            </a:r>
            <a:r>
              <a:rPr lang="en-US" sz="4000" b="1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Lớp: </a:t>
            </a:r>
            <a:r>
              <a:rPr kumimoji="0" lang="en-US" sz="4000" b="1" i="0" u="none" strike="noStrike" kern="1200" cap="none" spc="0" normalizeH="0" baseline="0" noProof="0" dirty="0" smtClean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1A7</a:t>
            </a:r>
            <a:endParaRPr kumimoji="0" lang="en-US" sz="4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rgbClr val="4472C4"/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4163" y="4588194"/>
            <a:ext cx="6492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soạn: Đinh Quỳnh Dương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 giảng: Đinh Quỳnh Dương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 giảng: thứ 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ngày 15 tháng 11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 2018</a:t>
            </a:r>
          </a:p>
        </p:txBody>
      </p:sp>
    </p:spTree>
    <p:extLst>
      <p:ext uri="{BB962C8B-B14F-4D97-AF65-F5344CB8AC3E}">
        <p14:creationId xmlns:p14="http://schemas.microsoft.com/office/powerpoint/2010/main" val="99489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ubtitle 2"/>
          <p:cNvSpPr txBox="1">
            <a:spLocks/>
          </p:cNvSpPr>
          <p:nvPr/>
        </p:nvSpPr>
        <p:spPr>
          <a:xfrm>
            <a:off x="3120993" y="1115240"/>
            <a:ext cx="6111408" cy="73101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bài cũ</a:t>
            </a:r>
            <a:endParaRPr kumimoji="0" lang="en-US" sz="66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2572427" y="2782390"/>
            <a:ext cx="7208539" cy="1959428"/>
          </a:xfrm>
        </p:spPr>
        <p:txBody>
          <a:bodyPr>
            <a:noAutofit/>
          </a:bodyPr>
          <a:lstStyle/>
          <a:p>
            <a:r>
              <a:rPr lang="en-US" sz="6000" b="1" i="1" dirty="0" smtClean="0"/>
              <a:t>4 </a:t>
            </a:r>
            <a:r>
              <a:rPr lang="en-US" sz="6000" b="1" i="1" dirty="0"/>
              <a:t>- 0 = </a:t>
            </a:r>
            <a:r>
              <a:rPr lang="en-US" sz="6000" b="1" i="1" dirty="0" smtClean="0"/>
              <a:t>          </a:t>
            </a:r>
            <a:r>
              <a:rPr lang="en-US" sz="6000" b="1" i="1" dirty="0" smtClean="0"/>
              <a:t> </a:t>
            </a:r>
            <a:r>
              <a:rPr lang="en-US" sz="6000" b="1" i="1" dirty="0" smtClean="0"/>
              <a:t>3 </a:t>
            </a:r>
            <a:r>
              <a:rPr lang="en-US" sz="6000" b="1" i="1" dirty="0"/>
              <a:t>- 0 = </a:t>
            </a:r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i="1" dirty="0"/>
              <a:t>5 - 5 = </a:t>
            </a:r>
            <a:r>
              <a:rPr lang="en-US" sz="6000" b="1" i="1" dirty="0" smtClean="0"/>
              <a:t>           </a:t>
            </a:r>
            <a:r>
              <a:rPr lang="en-US" sz="6000" b="1" i="1" dirty="0" smtClean="0"/>
              <a:t>1 </a:t>
            </a:r>
            <a:r>
              <a:rPr lang="en-US" sz="6000" b="1" i="1" dirty="0" smtClean="0"/>
              <a:t>- 1 =</a:t>
            </a:r>
            <a:endParaRPr lang="en-US" altLang="en-US" sz="6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766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2558" y="927464"/>
            <a:ext cx="9188550" cy="999810"/>
          </a:xfrm>
        </p:spPr>
        <p:txBody>
          <a:bodyPr>
            <a:normAutofit/>
          </a:bodyPr>
          <a:lstStyle/>
          <a:p>
            <a:r>
              <a:rPr lang="en-US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6963" y="2998674"/>
            <a:ext cx="19376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– 4 = 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5 = 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4353" y="2979828"/>
            <a:ext cx="20595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0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4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4989073" y="2987108"/>
            <a:ext cx="17697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3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1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9533707" y="2975542"/>
            <a:ext cx="208570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+ 0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0 =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34644" y="2979828"/>
            <a:ext cx="215101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0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2 =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942123" y="2998674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942123" y="3675783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20658" y="3680939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22817" y="3664217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22818" y="2975542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23753" y="3003830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21881" y="3678157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921881" y="2987108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01940" y="3673709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189375" y="2998674"/>
            <a:ext cx="4763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7190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674069" y="2600183"/>
            <a:ext cx="759655" cy="1446550"/>
            <a:chOff x="2912014" y="1786597"/>
            <a:chExt cx="759655" cy="1446550"/>
          </a:xfrm>
        </p:grpSpPr>
        <p:sp>
          <p:nvSpPr>
            <p:cNvPr id="4" name="TextBox 3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244959" y="2600183"/>
            <a:ext cx="759655" cy="1446550"/>
            <a:chOff x="2912014" y="1786597"/>
            <a:chExt cx="759655" cy="1446550"/>
          </a:xfrm>
        </p:grpSpPr>
        <p:sp>
          <p:nvSpPr>
            <p:cNvPr id="21" name="TextBox 20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4928401" y="2600183"/>
            <a:ext cx="759655" cy="1446550"/>
            <a:chOff x="2912014" y="1786597"/>
            <a:chExt cx="759655" cy="1446550"/>
          </a:xfrm>
        </p:grpSpPr>
        <p:sp>
          <p:nvSpPr>
            <p:cNvPr id="25" name="TextBox 24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80529" y="2600183"/>
            <a:ext cx="759655" cy="1446550"/>
            <a:chOff x="2912014" y="1786597"/>
            <a:chExt cx="759655" cy="1446550"/>
          </a:xfrm>
        </p:grpSpPr>
        <p:sp>
          <p:nvSpPr>
            <p:cNvPr id="29" name="TextBox 28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8059627" y="2600183"/>
            <a:ext cx="759655" cy="1446550"/>
            <a:chOff x="2912014" y="1786597"/>
            <a:chExt cx="759655" cy="1446550"/>
          </a:xfrm>
        </p:grpSpPr>
        <p:sp>
          <p:nvSpPr>
            <p:cNvPr id="33" name="TextBox 32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4" name="Straight Connector 33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9455844" y="2600183"/>
            <a:ext cx="759655" cy="1446550"/>
            <a:chOff x="2912014" y="1786597"/>
            <a:chExt cx="759655" cy="1446550"/>
          </a:xfrm>
        </p:grpSpPr>
        <p:sp>
          <p:nvSpPr>
            <p:cNvPr id="37" name="TextBox 36"/>
            <p:cNvSpPr txBox="1"/>
            <p:nvPr/>
          </p:nvSpPr>
          <p:spPr>
            <a:xfrm>
              <a:off x="3108961" y="1786597"/>
              <a:ext cx="5627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2912014" y="2518117"/>
              <a:ext cx="196947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3010487" y="3233147"/>
              <a:ext cx="661182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Rectangle 40"/>
          <p:cNvSpPr/>
          <p:nvPr/>
        </p:nvSpPr>
        <p:spPr>
          <a:xfrm>
            <a:off x="5120671" y="710929"/>
            <a:ext cx="16369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8819282" y="710929"/>
            <a:ext cx="13962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71017" y="4164038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96202" y="4161897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125348" y="4225202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673991" y="4225202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256574" y="4225202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652791" y="4161896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9417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ài hát thiếu nhi cho bé - Bé tập đếm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9757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97059" y="2883449"/>
            <a:ext cx="345127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1 – 1 =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2 – 2 = </a:t>
            </a:r>
          </a:p>
        </p:txBody>
      </p:sp>
      <p:sp>
        <p:nvSpPr>
          <p:cNvPr id="7" name="Rectangle 6"/>
          <p:cNvSpPr/>
          <p:nvPr/>
        </p:nvSpPr>
        <p:spPr>
          <a:xfrm>
            <a:off x="4398498" y="2883449"/>
            <a:ext cx="3352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1 – 2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0 – 2 = </a:t>
            </a:r>
          </a:p>
        </p:txBody>
      </p:sp>
      <p:sp>
        <p:nvSpPr>
          <p:cNvPr id="8" name="Rectangle 7"/>
          <p:cNvSpPr/>
          <p:nvPr/>
        </p:nvSpPr>
        <p:spPr>
          <a:xfrm>
            <a:off x="8360898" y="2883449"/>
            <a:ext cx="28651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3 – 0 = </a:t>
            </a:r>
          </a:p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2 – 3 = </a:t>
            </a:r>
          </a:p>
        </p:txBody>
      </p:sp>
      <p:sp>
        <p:nvSpPr>
          <p:cNvPr id="9" name="Rectangle 8"/>
          <p:cNvSpPr/>
          <p:nvPr/>
        </p:nvSpPr>
        <p:spPr>
          <a:xfrm>
            <a:off x="5120671" y="710929"/>
            <a:ext cx="16369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Tính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23042" y="2883449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8240" y="3606724"/>
            <a:ext cx="480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58746" y="3560558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0894" y="2883448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81084" y="3560557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44664" y="2883447"/>
            <a:ext cx="562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301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9373" y="3176177"/>
            <a:ext cx="23071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– 3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64038" y="3176177"/>
            <a:ext cx="353568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3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2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0733" y="3176177"/>
            <a:ext cx="402335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4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  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0 </a:t>
            </a:r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vi-VN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530949" y="742463"/>
            <a:ext cx="1474762" cy="1871003"/>
            <a:chOff x="5530949" y="742463"/>
            <a:chExt cx="1474762" cy="1871003"/>
          </a:xfrm>
        </p:grpSpPr>
        <p:sp>
          <p:nvSpPr>
            <p:cNvPr id="12" name="Rectangle 11"/>
            <p:cNvSpPr/>
            <p:nvPr/>
          </p:nvSpPr>
          <p:spPr>
            <a:xfrm>
              <a:off x="5530949" y="742463"/>
              <a:ext cx="801858" cy="18710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&gt;</a:t>
              </a:r>
            </a:p>
            <a:p>
              <a:pPr algn="ctr"/>
              <a:r>
                <a:rPr lang="en-US" sz="44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&lt;</a:t>
              </a:r>
            </a:p>
            <a:p>
              <a:pPr algn="ctr"/>
              <a:r>
                <a:rPr lang="en-US" sz="44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499274" y="1170132"/>
              <a:ext cx="50643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6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025748" y="3899452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084191" y="3853286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00690" y="3176177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0366" y="3176176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0689" y="3853285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080674" y="3176176"/>
            <a:ext cx="8581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67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37125" y="176356"/>
            <a:ext cx="61493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Viết phép tính thích hợp</a:t>
            </a:r>
            <a:endParaRPr lang="en-US" sz="4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01" y="1332696"/>
            <a:ext cx="3502973" cy="40320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552" y="2293523"/>
            <a:ext cx="6017248" cy="264494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167501" y="5678345"/>
            <a:ext cx="3740150" cy="771865"/>
            <a:chOff x="5621568" y="1262356"/>
            <a:chExt cx="3740150" cy="771865"/>
          </a:xfrm>
        </p:grpSpPr>
        <p:sp>
          <p:nvSpPr>
            <p:cNvPr id="7" name="Rectangle 6"/>
            <p:cNvSpPr/>
            <p:nvPr/>
          </p:nvSpPr>
          <p:spPr>
            <a:xfrm>
              <a:off x="5621568" y="1266092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371860" y="1266336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22152" y="1263405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67380" y="1262356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624689" y="1274076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44122" y="5691114"/>
            <a:ext cx="3740150" cy="773164"/>
            <a:chOff x="5621568" y="1263405"/>
            <a:chExt cx="3740150" cy="773164"/>
          </a:xfrm>
        </p:grpSpPr>
        <p:sp>
          <p:nvSpPr>
            <p:cNvPr id="28" name="Rectangle 27"/>
            <p:cNvSpPr/>
            <p:nvPr/>
          </p:nvSpPr>
          <p:spPr>
            <a:xfrm>
              <a:off x="5621568" y="1266092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371860" y="1266336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122152" y="1263405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7867380" y="1276424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8624689" y="1274076"/>
              <a:ext cx="737029" cy="76014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859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66161" y="2279679"/>
            <a:ext cx="7379390" cy="261610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 TRÂN TRỌNG CẢM </a:t>
            </a:r>
            <a:r>
              <a:rPr kumimoji="0" lang="vi-VN" sz="3600" b="1" i="1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Ơ</a:t>
            </a:r>
            <a:r>
              <a:rPr kumimoji="0" lang="en-US" sz="3600" b="1" i="1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 </a:t>
            </a:r>
            <a:r>
              <a:rPr kumimoji="0" lang="en-US" sz="3600" b="1" i="1" u="none" strike="noStrike" kern="1200" cap="all" spc="0" normalizeH="0" baseline="0" noProof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 THẦY CÔ Đã đến dự tiết học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1" u="none" strike="noStrike" kern="1200" cap="all" spc="0" normalizeH="0" baseline="0" noProof="0" dirty="0" smtClean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KÍNH CHÚC 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THẦY CÔ MẠNH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KHỎE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 CÁC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 GIỎI, CHĂM NGOAN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021184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236</Words>
  <Application>Microsoft Office PowerPoint</Application>
  <PresentationFormat>Custom</PresentationFormat>
  <Paragraphs>83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Office Theme</vt:lpstr>
      <vt:lpstr>1_Office Theme</vt:lpstr>
      <vt:lpstr>2_Office Theme</vt:lpstr>
      <vt:lpstr>3_Office Theme</vt:lpstr>
      <vt:lpstr>PowerPoint Presentation</vt:lpstr>
      <vt:lpstr>4 - 0 =            3 - 0 =  5 - 5 =            1 - 1 =</vt:lpstr>
      <vt:lpstr>Tính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22</cp:revision>
  <dcterms:created xsi:type="dcterms:W3CDTF">2018-11-06T13:21:01Z</dcterms:created>
  <dcterms:modified xsi:type="dcterms:W3CDTF">2018-12-16T14:33:28Z</dcterms:modified>
</cp:coreProperties>
</file>